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59"/>
  </p:notesMasterIdLst>
  <p:handoutMasterIdLst>
    <p:handoutMasterId r:id="rId160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18" r:id="rId55"/>
    <p:sldId id="419" r:id="rId56"/>
    <p:sldId id="420" r:id="rId57"/>
    <p:sldId id="421" r:id="rId58"/>
    <p:sldId id="264" r:id="rId59"/>
    <p:sldId id="267" r:id="rId60"/>
    <p:sldId id="294" r:id="rId61"/>
    <p:sldId id="297" r:id="rId62"/>
    <p:sldId id="390" r:id="rId63"/>
    <p:sldId id="387" r:id="rId64"/>
    <p:sldId id="388" r:id="rId65"/>
    <p:sldId id="389" r:id="rId66"/>
    <p:sldId id="391" r:id="rId67"/>
    <p:sldId id="392" r:id="rId68"/>
    <p:sldId id="394" r:id="rId69"/>
    <p:sldId id="266" r:id="rId70"/>
    <p:sldId id="341" r:id="rId71"/>
    <p:sldId id="342" r:id="rId72"/>
    <p:sldId id="344" r:id="rId73"/>
    <p:sldId id="345" r:id="rId74"/>
    <p:sldId id="343" r:id="rId75"/>
    <p:sldId id="347" r:id="rId76"/>
    <p:sldId id="346" r:id="rId77"/>
    <p:sldId id="348" r:id="rId78"/>
    <p:sldId id="349" r:id="rId79"/>
    <p:sldId id="350" r:id="rId80"/>
    <p:sldId id="310" r:id="rId81"/>
    <p:sldId id="311" r:id="rId82"/>
    <p:sldId id="312" r:id="rId83"/>
    <p:sldId id="313" r:id="rId84"/>
    <p:sldId id="299" r:id="rId85"/>
    <p:sldId id="303" r:id="rId86"/>
    <p:sldId id="301" r:id="rId87"/>
    <p:sldId id="395" r:id="rId88"/>
    <p:sldId id="396" r:id="rId89"/>
    <p:sldId id="397" r:id="rId90"/>
    <p:sldId id="300" r:id="rId91"/>
    <p:sldId id="302" r:id="rId92"/>
    <p:sldId id="398" r:id="rId93"/>
    <p:sldId id="399" r:id="rId94"/>
    <p:sldId id="273" r:id="rId95"/>
    <p:sldId id="316" r:id="rId96"/>
    <p:sldId id="315" r:id="rId97"/>
    <p:sldId id="318" r:id="rId98"/>
    <p:sldId id="317" r:id="rId99"/>
    <p:sldId id="314" r:id="rId100"/>
    <p:sldId id="276" r:id="rId101"/>
    <p:sldId id="274" r:id="rId102"/>
    <p:sldId id="275" r:id="rId103"/>
    <p:sldId id="319" r:id="rId104"/>
    <p:sldId id="277" r:id="rId105"/>
    <p:sldId id="320" r:id="rId106"/>
    <p:sldId id="321" r:id="rId107"/>
    <p:sldId id="400" r:id="rId108"/>
    <p:sldId id="265" r:id="rId109"/>
    <p:sldId id="280" r:id="rId110"/>
    <p:sldId id="279" r:id="rId111"/>
    <p:sldId id="281" r:id="rId112"/>
    <p:sldId id="283" r:id="rId113"/>
    <p:sldId id="284" r:id="rId114"/>
    <p:sldId id="285" r:id="rId115"/>
    <p:sldId id="291" r:id="rId116"/>
    <p:sldId id="405" r:id="rId117"/>
    <p:sldId id="286" r:id="rId118"/>
    <p:sldId id="289" r:id="rId119"/>
    <p:sldId id="290" r:id="rId120"/>
    <p:sldId id="288" r:id="rId121"/>
    <p:sldId id="282" r:id="rId122"/>
    <p:sldId id="353" r:id="rId123"/>
    <p:sldId id="354" r:id="rId124"/>
    <p:sldId id="356" r:id="rId125"/>
    <p:sldId id="357" r:id="rId126"/>
    <p:sldId id="362" r:id="rId127"/>
    <p:sldId id="358" r:id="rId128"/>
    <p:sldId id="359" r:id="rId129"/>
    <p:sldId id="364" r:id="rId130"/>
    <p:sldId id="360" r:id="rId131"/>
    <p:sldId id="363" r:id="rId132"/>
    <p:sldId id="365" r:id="rId133"/>
    <p:sldId id="366" r:id="rId134"/>
    <p:sldId id="406" r:id="rId135"/>
    <p:sldId id="361" r:id="rId136"/>
    <p:sldId id="369" r:id="rId137"/>
    <p:sldId id="368" r:id="rId138"/>
    <p:sldId id="370" r:id="rId139"/>
    <p:sldId id="407" r:id="rId140"/>
    <p:sldId id="408" r:id="rId141"/>
    <p:sldId id="373" r:id="rId142"/>
    <p:sldId id="374" r:id="rId143"/>
    <p:sldId id="375" r:id="rId144"/>
    <p:sldId id="377" r:id="rId145"/>
    <p:sldId id="378" r:id="rId146"/>
    <p:sldId id="376" r:id="rId147"/>
    <p:sldId id="381" r:id="rId148"/>
    <p:sldId id="379" r:id="rId149"/>
    <p:sldId id="380" r:id="rId150"/>
    <p:sldId id="352" r:id="rId151"/>
    <p:sldId id="382" r:id="rId152"/>
    <p:sldId id="383" r:id="rId153"/>
    <p:sldId id="384" r:id="rId154"/>
    <p:sldId id="328" r:id="rId155"/>
    <p:sldId id="409" r:id="rId156"/>
    <p:sldId id="410" r:id="rId157"/>
    <p:sldId id="411" r:id="rId158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handoutMaster" Target="handoutMasters/handoutMaster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1670528"/>
        <c:axId val="381672064"/>
      </c:lineChart>
      <c:catAx>
        <c:axId val="3816705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81672064"/>
        <c:crosses val="autoZero"/>
        <c:auto val="1"/>
        <c:lblAlgn val="ctr"/>
        <c:lblOffset val="100"/>
        <c:noMultiLvlLbl val="0"/>
      </c:catAx>
      <c:valAx>
        <c:axId val="3816720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8167052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62675072"/>
        <c:axId val="262676864"/>
      </c:barChart>
      <c:catAx>
        <c:axId val="262675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2676864"/>
        <c:crosses val="autoZero"/>
        <c:auto val="1"/>
        <c:lblAlgn val="ctr"/>
        <c:lblOffset val="100"/>
        <c:noMultiLvlLbl val="0"/>
      </c:catAx>
      <c:valAx>
        <c:axId val="2626768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267507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2017024"/>
        <c:axId val="262018944"/>
      </c:lineChart>
      <c:catAx>
        <c:axId val="2620170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62018944"/>
        <c:crosses val="autoZero"/>
        <c:auto val="1"/>
        <c:lblAlgn val="ctr"/>
        <c:lblOffset val="100"/>
        <c:noMultiLvlLbl val="0"/>
      </c:catAx>
      <c:valAx>
        <c:axId val="26201894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201702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2075904"/>
        <c:axId val="262077824"/>
      </c:lineChart>
      <c:catAx>
        <c:axId val="2620759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62077824"/>
        <c:crosses val="autoZero"/>
        <c:auto val="1"/>
        <c:lblAlgn val="ctr"/>
        <c:lblOffset val="100"/>
        <c:noMultiLvlLbl val="0"/>
      </c:catAx>
      <c:valAx>
        <c:axId val="26207782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207590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2097920"/>
        <c:axId val="262120576"/>
      </c:lineChart>
      <c:catAx>
        <c:axId val="2620979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62120576"/>
        <c:crosses val="autoZero"/>
        <c:auto val="1"/>
        <c:lblAlgn val="ctr"/>
        <c:lblOffset val="100"/>
        <c:noMultiLvlLbl val="0"/>
      </c:catAx>
      <c:valAx>
        <c:axId val="26212057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209792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1866624"/>
        <c:axId val="261868160"/>
      </c:lineChart>
      <c:catAx>
        <c:axId val="26186662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1868160"/>
        <c:crosses val="autoZero"/>
        <c:auto val="1"/>
        <c:lblAlgn val="ctr"/>
        <c:lblOffset val="1000"/>
        <c:noMultiLvlLbl val="0"/>
      </c:catAx>
      <c:valAx>
        <c:axId val="2618681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6186662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61335296"/>
        <c:axId val="261341184"/>
      </c:barChart>
      <c:catAx>
        <c:axId val="26133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1341184"/>
        <c:crosses val="autoZero"/>
        <c:auto val="1"/>
        <c:lblAlgn val="ctr"/>
        <c:lblOffset val="100"/>
        <c:noMultiLvlLbl val="0"/>
      </c:catAx>
      <c:valAx>
        <c:axId val="2613411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1335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61452928"/>
        <c:axId val="261454464"/>
      </c:barChart>
      <c:catAx>
        <c:axId val="261452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1454464"/>
        <c:crosses val="autoZero"/>
        <c:auto val="1"/>
        <c:lblAlgn val="ctr"/>
        <c:lblOffset val="100"/>
        <c:noMultiLvlLbl val="0"/>
      </c:catAx>
      <c:valAx>
        <c:axId val="2614544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145292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61483520"/>
        <c:axId val="261497600"/>
      </c:barChart>
      <c:catAx>
        <c:axId val="261483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1497600"/>
        <c:crosses val="autoZero"/>
        <c:auto val="1"/>
        <c:lblAlgn val="ctr"/>
        <c:lblOffset val="100"/>
        <c:noMultiLvlLbl val="0"/>
      </c:catAx>
      <c:valAx>
        <c:axId val="2614976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148352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4788096"/>
        <c:axId val="164794368"/>
      </c:lineChart>
      <c:catAx>
        <c:axId val="164788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64794368"/>
        <c:crosses val="autoZero"/>
        <c:auto val="1"/>
        <c:lblAlgn val="ctr"/>
        <c:lblOffset val="100"/>
        <c:noMultiLvlLbl val="0"/>
      </c:catAx>
      <c:valAx>
        <c:axId val="1647943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78809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61796608"/>
        <c:axId val="261798144"/>
      </c:barChart>
      <c:catAx>
        <c:axId val="261796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1798144"/>
        <c:crosses val="autoZero"/>
        <c:auto val="1"/>
        <c:lblAlgn val="ctr"/>
        <c:lblOffset val="100"/>
        <c:noMultiLvlLbl val="0"/>
      </c:catAx>
      <c:valAx>
        <c:axId val="2617981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179660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62253184"/>
        <c:axId val="262254976"/>
      </c:barChart>
      <c:catAx>
        <c:axId val="262253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2254976"/>
        <c:crosses val="autoZero"/>
        <c:auto val="1"/>
        <c:lblAlgn val="ctr"/>
        <c:lblOffset val="100"/>
        <c:noMultiLvlLbl val="0"/>
      </c:catAx>
      <c:valAx>
        <c:axId val="2622549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22531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2293376"/>
        <c:axId val="262294912"/>
      </c:lineChart>
      <c:catAx>
        <c:axId val="26229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2294912"/>
        <c:crosses val="autoZero"/>
        <c:auto val="1"/>
        <c:lblAlgn val="ctr"/>
        <c:lblOffset val="100"/>
        <c:noMultiLvlLbl val="0"/>
      </c:catAx>
      <c:valAx>
        <c:axId val="2622949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22933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17.08.2021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4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4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3.png"/><Relationship Id="rId3" Type="http://schemas.openxmlformats.org/officeDocument/2006/relationships/image" Target="../media/image16.png"/><Relationship Id="rId7" Type="http://schemas.openxmlformats.org/officeDocument/2006/relationships/image" Target="../media/image350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2.png"/><Relationship Id="rId5" Type="http://schemas.openxmlformats.org/officeDocument/2006/relationships/image" Target="../media/image17.png"/><Relationship Id="rId15" Type="http://schemas.openxmlformats.org/officeDocument/2006/relationships/image" Target="../media/image354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1.png"/><Relationship Id="rId14" Type="http://schemas.openxmlformats.org/officeDocument/2006/relationships/image" Target="../media/image211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1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58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60.png"/><Relationship Id="rId4" Type="http://schemas.openxmlformats.org/officeDocument/2006/relationships/image" Target="../media/image357.png"/><Relationship Id="rId9" Type="http://schemas.openxmlformats.org/officeDocument/2006/relationships/image" Target="../media/image223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4.png"/><Relationship Id="rId7" Type="http://schemas.openxmlformats.org/officeDocument/2006/relationships/image" Target="../media/image3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65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68.png"/><Relationship Id="rId4" Type="http://schemas.openxmlformats.org/officeDocument/2006/relationships/image" Target="../media/image239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70.png"/><Relationship Id="rId5" Type="http://schemas.openxmlformats.org/officeDocument/2006/relationships/image" Target="../media/image243.svg"/><Relationship Id="rId4" Type="http://schemas.openxmlformats.org/officeDocument/2006/relationships/image" Target="../media/image369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3.png"/><Relationship Id="rId5" Type="http://schemas.openxmlformats.org/officeDocument/2006/relationships/image" Target="../media/image249.svg"/><Relationship Id="rId4" Type="http://schemas.openxmlformats.org/officeDocument/2006/relationships/image" Target="../media/image372.png"/><Relationship Id="rId9" Type="http://schemas.openxmlformats.org/officeDocument/2006/relationships/image" Target="../media/image253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76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77.png"/><Relationship Id="rId5" Type="http://schemas.openxmlformats.org/officeDocument/2006/relationships/image" Target="../media/image241.svg"/><Relationship Id="rId4" Type="http://schemas.openxmlformats.org/officeDocument/2006/relationships/image" Target="../media/image368.png"/><Relationship Id="rId9" Type="http://schemas.openxmlformats.org/officeDocument/2006/relationships/image" Target="../media/image261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68.png"/><Relationship Id="rId9" Type="http://schemas.openxmlformats.org/officeDocument/2006/relationships/image" Target="../media/image2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94.png"/><Relationship Id="rId5" Type="http://schemas.openxmlformats.org/officeDocument/2006/relationships/image" Target="../media/image67.svg"/><Relationship Id="rId4" Type="http://schemas.openxmlformats.org/officeDocument/2006/relationships/image" Target="../media/image281.png"/><Relationship Id="rId9" Type="http://schemas.openxmlformats.org/officeDocument/2006/relationships/image" Target="../media/image88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0.png"/><Relationship Id="rId3" Type="http://schemas.openxmlformats.org/officeDocument/2006/relationships/image" Target="../media/image283.png"/><Relationship Id="rId7" Type="http://schemas.openxmlformats.org/officeDocument/2006/relationships/image" Target="../media/image284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42.png"/><Relationship Id="rId5" Type="http://schemas.openxmlformats.org/officeDocument/2006/relationships/image" Target="../media/image333.png"/><Relationship Id="rId15" Type="http://schemas.openxmlformats.org/officeDocument/2006/relationships/image" Target="../media/image381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79.png"/><Relationship Id="rId14" Type="http://schemas.openxmlformats.org/officeDocument/2006/relationships/image" Target="../media/image271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2.png"/><Relationship Id="rId7" Type="http://schemas.openxmlformats.org/officeDocument/2006/relationships/image" Target="../media/image383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85.png"/><Relationship Id="rId5" Type="http://schemas.openxmlformats.org/officeDocument/2006/relationships/image" Target="../media/image358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8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86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87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8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0.png"/><Relationship Id="rId7" Type="http://schemas.openxmlformats.org/officeDocument/2006/relationships/image" Target="../media/image391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13.png"/><Relationship Id="rId5" Type="http://schemas.openxmlformats.org/officeDocument/2006/relationships/image" Target="../media/image312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92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93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32.png"/><Relationship Id="rId4" Type="http://schemas.openxmlformats.org/officeDocument/2006/relationships/image" Target="../media/image301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98.png"/><Relationship Id="rId3" Type="http://schemas.openxmlformats.org/officeDocument/2006/relationships/image" Target="../media/image395.png"/><Relationship Id="rId7" Type="http://schemas.openxmlformats.org/officeDocument/2006/relationships/image" Target="../media/image397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95.png"/><Relationship Id="rId5" Type="http://schemas.openxmlformats.org/officeDocument/2006/relationships/image" Target="../media/image396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76.png"/><Relationship Id="rId14" Type="http://schemas.openxmlformats.org/officeDocument/2006/relationships/image" Target="../media/image311.sv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04.png"/><Relationship Id="rId3" Type="http://schemas.openxmlformats.org/officeDocument/2006/relationships/image" Target="../media/image399.png"/><Relationship Id="rId7" Type="http://schemas.openxmlformats.org/officeDocument/2006/relationships/image" Target="../media/image401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03.png"/><Relationship Id="rId5" Type="http://schemas.openxmlformats.org/officeDocument/2006/relationships/image" Target="../media/image400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02.png"/><Relationship Id="rId14" Type="http://schemas.openxmlformats.org/officeDocument/2006/relationships/image" Target="../media/image323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05.png"/><Relationship Id="rId7" Type="http://schemas.openxmlformats.org/officeDocument/2006/relationships/image" Target="../media/image406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07.png"/><Relationship Id="rId5" Type="http://schemas.openxmlformats.org/officeDocument/2006/relationships/image" Target="../media/image397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95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1.png"/><Relationship Id="rId18" Type="http://schemas.openxmlformats.org/officeDocument/2006/relationships/image" Target="../media/image338.svg"/><Relationship Id="rId3" Type="http://schemas.openxmlformats.org/officeDocument/2006/relationships/image" Target="../media/image375.png"/><Relationship Id="rId7" Type="http://schemas.openxmlformats.org/officeDocument/2006/relationships/image" Target="../media/image409.png"/><Relationship Id="rId12" Type="http://schemas.openxmlformats.org/officeDocument/2006/relationships/image" Target="../media/image237.svg"/><Relationship Id="rId17" Type="http://schemas.openxmlformats.org/officeDocument/2006/relationships/image" Target="../media/image41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66.png"/><Relationship Id="rId5" Type="http://schemas.openxmlformats.org/officeDocument/2006/relationships/image" Target="../media/image408.png"/><Relationship Id="rId15" Type="http://schemas.openxmlformats.org/officeDocument/2006/relationships/image" Target="../media/image412.png"/><Relationship Id="rId10" Type="http://schemas.openxmlformats.org/officeDocument/2006/relationships/image" Target="../media/image332.svg"/><Relationship Id="rId19" Type="http://schemas.openxmlformats.org/officeDocument/2006/relationships/image" Target="../media/image414.png"/><Relationship Id="rId4" Type="http://schemas.openxmlformats.org/officeDocument/2006/relationships/image" Target="../media/image255.svg"/><Relationship Id="rId9" Type="http://schemas.openxmlformats.org/officeDocument/2006/relationships/image" Target="../media/image410.png"/><Relationship Id="rId14" Type="http://schemas.openxmlformats.org/officeDocument/2006/relationships/image" Target="../media/image334.sv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3.png"/><Relationship Id="rId7" Type="http://schemas.openxmlformats.org/officeDocument/2006/relationships/image" Target="../media/image278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07.png"/><Relationship Id="rId5" Type="http://schemas.openxmlformats.org/officeDocument/2006/relationships/image" Target="../media/image415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9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15.png"/><Relationship Id="rId7" Type="http://schemas.openxmlformats.org/officeDocument/2006/relationships/image" Target="../media/image4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8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7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17.png"/><Relationship Id="rId4" Type="http://schemas.openxmlformats.org/officeDocument/2006/relationships/image" Target="../media/image34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18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19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1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73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2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2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25.png"/><Relationship Id="rId7" Type="http://schemas.openxmlformats.org/officeDocument/2006/relationships/image" Target="../media/image4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26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2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29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90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92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0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90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9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1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2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0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92.png"/><Relationship Id="rId4" Type="http://schemas.openxmlformats.org/officeDocument/2006/relationships/image" Target="../media/image430.png"/><Relationship Id="rId9" Type="http://schemas.openxmlformats.org/officeDocument/2006/relationships/image" Target="../media/image27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35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34.png"/><Relationship Id="rId5" Type="http://schemas.openxmlformats.org/officeDocument/2006/relationships/image" Target="../media/image272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33.png"/><Relationship Id="rId14" Type="http://schemas.openxmlformats.org/officeDocument/2006/relationships/image" Target="../media/image379.sv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0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3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8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5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83.png"/><Relationship Id="rId3" Type="http://schemas.openxmlformats.org/officeDocument/2006/relationships/image" Target="../media/image304.png"/><Relationship Id="rId7" Type="http://schemas.openxmlformats.org/officeDocument/2006/relationships/image" Target="../media/image437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39.png"/><Relationship Id="rId5" Type="http://schemas.openxmlformats.org/officeDocument/2006/relationships/image" Target="../media/image272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38.png"/><Relationship Id="rId14" Type="http://schemas.openxmlformats.org/officeDocument/2006/relationships/image" Target="../media/image71.sv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2.png"/><Relationship Id="rId4" Type="http://schemas.openxmlformats.org/officeDocument/2006/relationships/image" Target="../media/image391.sv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8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5.png"/><Relationship Id="rId5" Type="http://schemas.openxmlformats.org/officeDocument/2006/relationships/image" Target="../media/image397.svg"/><Relationship Id="rId4" Type="http://schemas.openxmlformats.org/officeDocument/2006/relationships/image" Target="../media/image4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base.google.com/codelabs/firebase-web#13" TargetMode="External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86.png"/><Relationship Id="rId4" Type="http://schemas.openxmlformats.org/officeDocument/2006/relationships/image" Target="../media/image76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88.jpeg"/><Relationship Id="rId7" Type="http://schemas.openxmlformats.org/officeDocument/2006/relationships/image" Target="../media/image49.svg"/><Relationship Id="rId12" Type="http://schemas.openxmlformats.org/officeDocument/2006/relationships/image" Target="../media/image2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4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2.png"/><Relationship Id="rId9" Type="http://schemas.openxmlformats.org/officeDocument/2006/relationships/image" Target="../media/image55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3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8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7.png"/><Relationship Id="rId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00.jpeg"/><Relationship Id="rId4" Type="http://schemas.openxmlformats.org/officeDocument/2006/relationships/image" Target="../media/image299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0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02.png"/><Relationship Id="rId4" Type="http://schemas.openxmlformats.org/officeDocument/2006/relationships/image" Target="../media/image94.svg"/><Relationship Id="rId9" Type="http://schemas.openxmlformats.org/officeDocument/2006/relationships/image" Target="../media/image30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6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8.png"/><Relationship Id="rId4" Type="http://schemas.openxmlformats.org/officeDocument/2006/relationships/image" Target="../media/image305.png"/><Relationship Id="rId9" Type="http://schemas.openxmlformats.org/officeDocument/2006/relationships/image" Target="../media/image105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13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10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12.png"/><Relationship Id="rId4" Type="http://schemas.openxmlformats.org/officeDocument/2006/relationships/image" Target="../media/image308.png"/><Relationship Id="rId9" Type="http://schemas.openxmlformats.org/officeDocument/2006/relationships/image" Target="../media/image113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05.png"/><Relationship Id="rId7" Type="http://schemas.openxmlformats.org/officeDocument/2006/relationships/image" Target="../media/image314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16.png"/><Relationship Id="rId5" Type="http://schemas.openxmlformats.org/officeDocument/2006/relationships/image" Target="../media/image304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1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8.png"/><Relationship Id="rId5" Type="http://schemas.openxmlformats.org/officeDocument/2006/relationships/image" Target="../media/image125.svg"/><Relationship Id="rId4" Type="http://schemas.openxmlformats.org/officeDocument/2006/relationships/image" Target="../media/image317.png"/><Relationship Id="rId9" Type="http://schemas.openxmlformats.org/officeDocument/2006/relationships/image" Target="../media/image1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22.png"/><Relationship Id="rId5" Type="http://schemas.openxmlformats.org/officeDocument/2006/relationships/image" Target="../media/image135.svg"/><Relationship Id="rId4" Type="http://schemas.openxmlformats.org/officeDocument/2006/relationships/image" Target="../media/image32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5.png"/><Relationship Id="rId5" Type="http://schemas.openxmlformats.org/officeDocument/2006/relationships/image" Target="../media/image141.svg"/><Relationship Id="rId4" Type="http://schemas.openxmlformats.org/officeDocument/2006/relationships/image" Target="../media/image32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6.png"/><Relationship Id="rId7" Type="http://schemas.openxmlformats.org/officeDocument/2006/relationships/image" Target="../media/image328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30.png"/><Relationship Id="rId5" Type="http://schemas.openxmlformats.org/officeDocument/2006/relationships/image" Target="../media/image327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2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31.png"/><Relationship Id="rId7" Type="http://schemas.openxmlformats.org/officeDocument/2006/relationships/image" Target="../media/image33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32.png"/><Relationship Id="rId4" Type="http://schemas.openxmlformats.org/officeDocument/2006/relationships/image" Target="../media/image155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5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7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41.png"/><Relationship Id="rId5" Type="http://schemas.openxmlformats.org/officeDocument/2006/relationships/image" Target="../media/image173.svg"/><Relationship Id="rId4" Type="http://schemas.openxmlformats.org/officeDocument/2006/relationships/image" Target="../media/image340.png"/><Relationship Id="rId9" Type="http://schemas.openxmlformats.org/officeDocument/2006/relationships/image" Target="../media/image17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40479</TotalTime>
  <Words>10957</Words>
  <Application>Microsoft Office PowerPoint</Application>
  <PresentationFormat>ユーザー設定</PresentationFormat>
  <Paragraphs>2451</Paragraphs>
  <Slides>153</Slides>
  <Notes>53</Notes>
  <HiddenSlides>104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153</vt:i4>
      </vt:variant>
    </vt:vector>
  </HeadingPairs>
  <TitlesOfParts>
    <vt:vector size="158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943</cp:revision>
  <dcterms:created xsi:type="dcterms:W3CDTF">2018-06-24T09:54:07Z</dcterms:created>
  <dcterms:modified xsi:type="dcterms:W3CDTF">2021-08-17T11:51:52Z</dcterms:modified>
</cp:coreProperties>
</file>